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36" d="100"/>
          <a:sy n="136" d="100"/>
        </p:scale>
        <p:origin x="-16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65E2D-33F2-6C4E-BC15-56A7725BC992}" type="datetimeFigureOut">
              <a:rPr lang="en-US" smtClean="0"/>
              <a:t>3/2/11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823C-18FD-1E43-A48E-79E3EA315E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939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65E2D-33F2-6C4E-BC15-56A7725BC992}" type="datetimeFigureOut">
              <a:rPr lang="en-US" smtClean="0"/>
              <a:t>3/2/11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823C-18FD-1E43-A48E-79E3EA315E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443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65E2D-33F2-6C4E-BC15-56A7725BC992}" type="datetimeFigureOut">
              <a:rPr lang="en-US" smtClean="0"/>
              <a:t>3/2/11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823C-18FD-1E43-A48E-79E3EA315E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962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65E2D-33F2-6C4E-BC15-56A7725BC992}" type="datetimeFigureOut">
              <a:rPr lang="en-US" smtClean="0"/>
              <a:t>3/2/11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823C-18FD-1E43-A48E-79E3EA315E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948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65E2D-33F2-6C4E-BC15-56A7725BC992}" type="datetimeFigureOut">
              <a:rPr lang="en-US" smtClean="0"/>
              <a:t>3/2/11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823C-18FD-1E43-A48E-79E3EA315E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383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65E2D-33F2-6C4E-BC15-56A7725BC992}" type="datetimeFigureOut">
              <a:rPr lang="en-US" smtClean="0"/>
              <a:t>3/2/11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823C-18FD-1E43-A48E-79E3EA315E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033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65E2D-33F2-6C4E-BC15-56A7725BC992}" type="datetimeFigureOut">
              <a:rPr lang="en-US" smtClean="0"/>
              <a:t>3/2/11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823C-18FD-1E43-A48E-79E3EA315E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001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65E2D-33F2-6C4E-BC15-56A7725BC992}" type="datetimeFigureOut">
              <a:rPr lang="en-US" smtClean="0"/>
              <a:t>3/2/11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823C-18FD-1E43-A48E-79E3EA315E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896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65E2D-33F2-6C4E-BC15-56A7725BC992}" type="datetimeFigureOut">
              <a:rPr lang="en-US" smtClean="0"/>
              <a:t>3/2/11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823C-18FD-1E43-A48E-79E3EA315E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508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65E2D-33F2-6C4E-BC15-56A7725BC992}" type="datetimeFigureOut">
              <a:rPr lang="en-US" smtClean="0"/>
              <a:t>3/2/11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823C-18FD-1E43-A48E-79E3EA315E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03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65E2D-33F2-6C4E-BC15-56A7725BC992}" type="datetimeFigureOut">
              <a:rPr lang="en-US" smtClean="0"/>
              <a:t>3/2/11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823C-18FD-1E43-A48E-79E3EA315E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560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465E2D-33F2-6C4E-BC15-56A7725BC992}" type="datetimeFigureOut">
              <a:rPr lang="en-US" smtClean="0"/>
              <a:t>3/2/11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86823C-18FD-1E43-A48E-79E3EA315E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121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2802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George Browning</cp:lastModifiedBy>
  <cp:revision>2</cp:revision>
  <dcterms:created xsi:type="dcterms:W3CDTF">2011-03-02T14:40:08Z</dcterms:created>
  <dcterms:modified xsi:type="dcterms:W3CDTF">2011-03-02T14:46:51Z</dcterms:modified>
  <cp:category/>
</cp:coreProperties>
</file>